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slides-42635569-9898-480f-afa1-cb0f70bac2e7-padblack_1920x1080-slide_1_162445903795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457200" y="1828800"/>
            <a:ext cx="82296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/>
            <a:r>
              <a:rPr lang="en-US" sz="2400" dirty="0">
                <a:solidFill>
                  <a:srgbClr val="EEEEEE"/>
                </a:solidFill>
              </a:rPr>
              <a:t>LO REBOST DEL JORDI</a:t>
            </a:r>
            <a:endParaRPr lang="en-US" sz="2400" dirty="0"/>
          </a:p>
        </p:txBody>
      </p:sp>
      <p:sp>
        <p:nvSpPr>
          <p:cNvPr id="4" name="Object3"/>
          <p:cNvSpPr/>
          <p:nvPr/>
        </p:nvSpPr>
        <p:spPr>
          <a:xfrm>
            <a:off x="457200" y="274320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/>
            <a:r>
              <a:rPr lang="en-US" sz="1800" dirty="0">
                <a:solidFill>
                  <a:srgbClr val="DDDDDD"/>
                </a:solidFill>
              </a:rPr>
              <a:t>Gloria Adrian Bacheva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slides-df7c4f52-49ba-4218-b9e2-3b0e45c7cd91-padblack_1920x1080-slide_9_162445904478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slides-76ebc917-799b-417c-8255-8bf1023b05fd-padblack_1920x1080-slide_10_162445904562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slides-bdd34075-2bee-467c-896e-077875c6cc28-padblack_1920x1080-slide_11_162445904634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slides-7f37db53-177f-43f5-af51-6217d2a07d5b-padblack_1920x1080-slide_12_162445904706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slides-d5d35510-fe84-4484-87a3-b81f7e327e02-padblack_1920x1080-slide_13_162445904779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slides-f5fb8873-d2cc-429e-ba4b-b92e37dca80f-padblack_1920x1080-slide_14_162445904882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slides-272ff18c-69cf-44a2-8e0f-7f1743de72a8-padblack_1920x1080-slide_15_162445904949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slides-f9d9654a-2f94-484c-8e69-6aada675a67f-padblack_1920x1080-slide_16_162445905024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slides-d78a9226-4745-404f-9bad-e64ec56c2dbe-padblack_1920x1080-slide_17_162445905109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slides-9e55a401-5788-4b7a-ac75-e853f59e81cc-padblack_1920x1080-slide_18_162445905200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slides-42635569-9898-480f-afa1-cb0f70bac2e7-padblack_1920x1080-slide_1_162445903795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slides-8ab2d03b-9291-40c3-a2cd-6bad78b96725-padblack_1920x1080-slide_19_162445905284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slides-5aca8b9f-9729-4f7f-860e-fd7bb68bd7ee-padblack_1920x1080-slide_20_162445905352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slides-4ca4ab5a-8b45-4a91-8760-ac44ac5326aa-padblack_1920x1080-slide_2_162445903921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slides-0382aa62-d756-48df-8752-2584ae2e8188-padblack_1920x1080-slide_3_162445904024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slides-38741fa7-7d07-4032-84fd-16ed266056fc-padblack_1920x1080-slide_4_162445904099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slides-bc88fdf3-56b5-4974-aa1c-a37a7d9997e4-padblack_1920x1080-slide_5_162445904162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slides-9423f484-8391-4242-a598-dec2aee1dee2-padblack_1920x1080-slide_6_162445904243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slides-83e7d87f-c3e8-472b-9978-abd1a7a5d355-padblack_1920x1080-slide_7_162445904312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slides-99e96b24-ed89-454d-b641-a13f24a995e0-padblack_1920x1080-slide_8_162445904390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2021-06-23T14:37:49Z</dcterms:created>
  <dcterms:modified xsi:type="dcterms:W3CDTF">2021-06-23T14:37:49Z</dcterms:modified>
</cp:coreProperties>
</file>