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D6686D5-3082-4147-AFC5-C68F21CA4914}" type="datetime1">
              <a:rPr lang="ca-ES" smtClean="0"/>
              <a:t>20/6/2023</a:t>
            </a:fld>
            <a:endParaRPr lang="ca-ES" dirty="0"/>
          </a:p>
        </p:txBody>
      </p:sp>
      <p:sp>
        <p:nvSpPr>
          <p:cNvPr id="5" name="4 Marcador de pie de página"/>
          <p:cNvSpPr>
            <a:spLocks noGrp="1"/>
          </p:cNvSpPr>
          <p:nvPr>
            <p:ph type="ftr" sz="quarter" idx="11"/>
          </p:nvPr>
        </p:nvSpPr>
        <p:spPr/>
        <p:txBody>
          <a:bodyPr/>
          <a:lstStyle/>
          <a:p>
            <a:endParaRPr lang="ca-ES" dirty="0"/>
          </a:p>
        </p:txBody>
      </p:sp>
      <p:sp>
        <p:nvSpPr>
          <p:cNvPr id="6" name="5 Marcador de número de diapositiva"/>
          <p:cNvSpPr>
            <a:spLocks noGrp="1"/>
          </p:cNvSpPr>
          <p:nvPr>
            <p:ph type="sldNum" sz="quarter" idx="12"/>
          </p:nvPr>
        </p:nvSpPr>
        <p:spPr/>
        <p:txBody>
          <a:bodyPr/>
          <a:lstStyle/>
          <a:p>
            <a:fld id="{EA8F5FE3-F445-493F-98C2-84674F938482}" type="slidenum">
              <a:rPr lang="ca-ES" smtClean="0"/>
              <a:t>‹Nº›</a:t>
            </a:fld>
            <a:endParaRPr lang="ca-E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E5B013-C37F-4426-8DF2-BA39B90A5372}" type="datetime1">
              <a:rPr lang="ca-ES" smtClean="0"/>
              <a:t>20/6/2023</a:t>
            </a:fld>
            <a:endParaRPr lang="ca-ES" dirty="0"/>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a-ES" dirty="0"/>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A8F5FE3-F445-493F-98C2-84674F938482}" type="slidenum">
              <a:rPr lang="ca-ES" smtClean="0"/>
              <a:t>‹Nº›</a:t>
            </a:fld>
            <a:endParaRPr lang="ca-ES" dirty="0"/>
          </a:p>
        </p:txBody>
      </p:sp>
    </p:spTree>
    <p:extLst>
      <p:ext uri="{BB962C8B-B14F-4D97-AF65-F5344CB8AC3E}">
        <p14:creationId xmlns:p14="http://schemas.microsoft.com/office/powerpoint/2010/main" val="2048679268"/>
      </p:ext>
    </p:extLst>
  </p:cSld>
  <p:clrMap bg1="lt1" tx1="dk1" bg2="lt2" tx2="dk2" accent1="accent1" accent2="accent2" accent3="accent3" accent4="accent4" accent5="accent5" accent6="accent6" hlink="hlink" folHlink="folHlink"/>
  <p:sldLayoutIdLst>
    <p:sldLayoutId id="2147483649" r:id="rId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8784976" cy="1156990"/>
          </a:xfrm>
        </p:spPr>
        <p:txBody>
          <a:bodyPr anchor="t">
            <a:noAutofit/>
          </a:bodyPr>
          <a:lstStyle/>
          <a:p>
            <a:pPr algn="just">
              <a:lnSpc>
                <a:spcPct val="150000"/>
              </a:lnSpc>
            </a:pPr>
            <a:r>
              <a:rPr lang="ca-ES" sz="1100" dirty="0" smtClean="0">
                <a:latin typeface="Arial" panose="020B0604020202020204" pitchFamily="34" charset="0"/>
                <a:cs typeface="Arial" panose="020B0604020202020204" pitchFamily="34" charset="0"/>
              </a:rPr>
              <a:t>3.2.2  He pintat amb maquillatge de carnaval, un mapa terrestre, en una base plastificada i translúcida, que solem trobar en un hule de protegir les taules. En aquest mapa poden trobar-se disperses diferents àrees terrestres on sabem que s’hi troben animals, d’espècies diferenciades i camuflats en cortines vegetals. Una d’aquestes zones és la que jo trobo en el meu municipi, a la Torre d’en Dolça, a Vila-seca. L’he marcat amb una flor dibuixada representant la que he inserit en una de les projeccions dels meus referents, com un ull que mira, marco en l’esfera terrestre on queda situat en el mapa mundial.</a:t>
            </a:r>
            <a:endParaRPr lang="ca-ES" sz="1100" dirty="0">
              <a:latin typeface="Arial" panose="020B0604020202020204" pitchFamily="34" charset="0"/>
              <a:cs typeface="Arial" panose="020B0604020202020204" pitchFamily="34" charset="0"/>
            </a:endParaRPr>
          </a:p>
        </p:txBody>
      </p:sp>
      <p:sp>
        <p:nvSpPr>
          <p:cNvPr id="3" name="2 Marcador de fecha"/>
          <p:cNvSpPr>
            <a:spLocks noGrp="1"/>
          </p:cNvSpPr>
          <p:nvPr>
            <p:ph type="dt" sz="half" idx="10"/>
          </p:nvPr>
        </p:nvSpPr>
        <p:spPr/>
        <p:txBody>
          <a:bodyPr/>
          <a:lstStyle/>
          <a:p>
            <a:fld id="{ED6686D5-3082-4147-AFC5-C68F21CA4914}" type="datetime1">
              <a:rPr lang="ca-ES" smtClean="0"/>
              <a:t>20/6/2023</a:t>
            </a:fld>
            <a:endParaRPr lang="ca-ES" dirty="0"/>
          </a:p>
        </p:txBody>
      </p:sp>
      <p:sp>
        <p:nvSpPr>
          <p:cNvPr id="4" name="3 Marcador de número de diapositiva"/>
          <p:cNvSpPr>
            <a:spLocks noGrp="1"/>
          </p:cNvSpPr>
          <p:nvPr>
            <p:ph type="sldNum" sz="quarter" idx="12"/>
          </p:nvPr>
        </p:nvSpPr>
        <p:spPr/>
        <p:txBody>
          <a:bodyPr/>
          <a:lstStyle/>
          <a:p>
            <a:fld id="{EA8F5FE3-F445-493F-98C2-84674F938482}" type="slidenum">
              <a:rPr lang="ca-ES" smtClean="0"/>
              <a:t>1</a:t>
            </a:fld>
            <a:endParaRPr lang="ca-ES" dirty="0"/>
          </a:p>
        </p:txBody>
      </p:sp>
      <p:pic>
        <p:nvPicPr>
          <p:cNvPr id="6" name="5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355976" y="2023409"/>
            <a:ext cx="3009900" cy="4297680"/>
          </a:xfrm>
        </p:spPr>
      </p:pic>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401" y="1575819"/>
            <a:ext cx="2522568" cy="4769768"/>
          </a:xfrm>
          <a:prstGeom prst="rect">
            <a:avLst/>
          </a:prstGeom>
        </p:spPr>
      </p:pic>
      <p:cxnSp>
        <p:nvCxnSpPr>
          <p:cNvPr id="9" name="8 Conector recto de flecha"/>
          <p:cNvCxnSpPr/>
          <p:nvPr/>
        </p:nvCxnSpPr>
        <p:spPr>
          <a:xfrm flipV="1">
            <a:off x="2339752" y="2492896"/>
            <a:ext cx="2808312" cy="11521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2267744" y="3888695"/>
            <a:ext cx="2592288" cy="40440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V="1">
            <a:off x="2555776" y="3356992"/>
            <a:ext cx="4032448"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13 Marco"/>
          <p:cNvSpPr/>
          <p:nvPr/>
        </p:nvSpPr>
        <p:spPr>
          <a:xfrm>
            <a:off x="5220072" y="2276872"/>
            <a:ext cx="576064" cy="50405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solidFill>
                <a:schemeClr val="tx1"/>
              </a:solidFill>
            </a:endParaRPr>
          </a:p>
        </p:txBody>
      </p:sp>
      <p:pic>
        <p:nvPicPr>
          <p:cNvPr id="15" name="1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2087051"/>
            <a:ext cx="1080120" cy="1269941"/>
          </a:xfrm>
          <a:prstGeom prst="rect">
            <a:avLst/>
          </a:prstGeom>
        </p:spPr>
      </p:pic>
    </p:spTree>
    <p:extLst>
      <p:ext uri="{BB962C8B-B14F-4D97-AF65-F5344CB8AC3E}">
        <p14:creationId xmlns:p14="http://schemas.microsoft.com/office/powerpoint/2010/main" val="3292788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1609</TotalTime>
  <Words>116</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Equidad</vt:lpstr>
      <vt:lpstr>3.2.2  He pintat amb maquillatge de carnaval, un mapa terrestre, en una base plastificada i translúcida, que solem trobar en un hule de protegir les taules. En aquest mapa poden trobar-se disperses diferents àrees terrestres on sabem que s’hi troben animals, d’espècies diferenciades i camuflats en cortines vegetals. Una d’aquestes zones és la que jo trobo en el meu municipi, a la Torre d’en Dolça, a Vila-seca. L’he marcat amb una flor dibuixada representant la que he inserit en una de les projeccions dels meus referents, com un ull que mira, marco en l’esfera terrestre on queda situat en el mapa mundial.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 PARCIAL 2</dc:title>
  <dc:creator>FAMILI</dc:creator>
  <dc:description>3.2.2  He pintat amb maquillatge de carnaval, un mapa terrestre, en una base plastificada i translúcida, que solem trobar en un hule de protegir les taules. En aquest mapa poden trobar-se disperses diferents àrees terrestres on sabem que s’hi troben animals, d</dc:description>
  <cp:lastModifiedBy>FAMILI</cp:lastModifiedBy>
  <cp:revision>143</cp:revision>
  <cp:lastPrinted>2023-06-06T19:11:52Z</cp:lastPrinted>
  <dcterms:created xsi:type="dcterms:W3CDTF">2023-05-31T10:50:29Z</dcterms:created>
  <dcterms:modified xsi:type="dcterms:W3CDTF">2023-06-19T22:29:45Z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PRACTICA PARCIAL 2</vt:lpwstr>
  </property>
  <property fmtid="{D5CDD505-2E9C-101B-9397-08002B2CF9AE}" pid="3" name="SlideDescription">
    <vt:lpwstr>3.2.2  He pintat amb maquillatge de carnaval, un mapa terrestre, en una base plastificada i translúcida, que solem trobar en un hule de protegir les taules. En aquest mapa poden trobar-se disperses diferents àrees terrestres on sabem que s’hi troben anima</vt:lpwstr>
  </property>
</Properties>
</file>