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6D5-3082-4147-AFC5-C68F21CA4914}" type="datetime1">
              <a:rPr lang="ca-ES" smtClean="0"/>
              <a:t>20/6/2023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5FE3-F445-493F-98C2-84674F938482}" type="slidenum">
              <a:rPr lang="ca-ES" smtClean="0"/>
              <a:t>‹Nº›</a:t>
            </a:fld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E5B013-C37F-4426-8DF2-BA39B90A5372}" type="datetime1">
              <a:rPr lang="ca-ES" smtClean="0"/>
              <a:t>20/6/2023</a:t>
            </a:fld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8F5FE3-F445-493F-98C2-84674F938482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9911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 anchor="t"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REFERENTS DE PRÀCTIQUES:</a:t>
            </a:r>
            <a:b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Nocions del dibuix expandit.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6D5-3082-4147-AFC5-C68F21CA4914}" type="datetime1">
              <a:rPr lang="ca-ES" smtClean="0"/>
              <a:t>20/6/2023</a:t>
            </a:fld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5FE3-F445-493F-98C2-84674F938482}" type="slidenum">
              <a:rPr lang="ca-ES" smtClean="0"/>
              <a:t>1</a:t>
            </a:fld>
            <a:endParaRPr lang="ca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a-ES" i="1" dirty="0" smtClean="0"/>
              <a:t> </a:t>
            </a:r>
            <a:endParaRPr lang="ca-ES" i="1" dirty="0"/>
          </a:p>
          <a:p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Miriam Barqueros Sánchez (2015) 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 en línia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dibujo expandido en el espacio.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Comunicación presentada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al II Congreso Internacional de Investigación en Artes Visuales ANIAV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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Data de consulta 27/05/2023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&lt;http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ocs.editorial.upv.es/index.php/ANIAV/ANIAV2015/paper/viewFile/1038/530&gt;</a:t>
            </a:r>
          </a:p>
          <a:p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Metrópolis - Conexiones: Dibujo español contemporáneo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(2016)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 en línia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www.rtve.es/play/videos/metropolis/metropolis-conexiones-dibujo-espanol-contemporaneo-1/3763659/   </a:t>
            </a:r>
          </a:p>
          <a:p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Metrópolis 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- Conexiones: Dibujo español contemporáneo 2 (2016) 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 en línia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   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://www.rtve.es/play/videos/metropolis/metropolis-conexiones-dibujo-espanol-contemporaneo-2/3774139/</a:t>
            </a:r>
            <a:endParaRPr lang="ca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1609</TotalTime>
  <Words>87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Equidad</vt:lpstr>
      <vt:lpstr>REFERENTS DE PRÀCTIQUES: Nocions del dibuix expandit.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 PARCIAL 2</dc:title>
  <dc:creator>FAMILI</dc:creator>
  <dc:description>REFERENTS DE PRÀCTIQUES:_x000d_Nocions del dibuix expandit.</dc:description>
  <cp:lastModifiedBy>FAMILI</cp:lastModifiedBy>
  <cp:revision>143</cp:revision>
  <cp:lastPrinted>2023-06-06T19:11:52Z</cp:lastPrinted>
  <dcterms:created xsi:type="dcterms:W3CDTF">2023-05-31T10:50:29Z</dcterms:created>
  <dcterms:modified xsi:type="dcterms:W3CDTF">2023-06-19T22:29:59Z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PRACTICA PARCIAL 2</vt:lpwstr>
  </property>
  <property fmtid="{D5CDD505-2E9C-101B-9397-08002B2CF9AE}" pid="3" name="SlideDescription">
    <vt:lpwstr>REFERENTS DE PRÀCTIQUES:_x000d_Nocions del dibuix expandit.</vt:lpwstr>
  </property>
</Properties>
</file>